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63" r:id="rId4"/>
    <p:sldId id="264" r:id="rId5"/>
    <p:sldId id="265" r:id="rId6"/>
    <p:sldId id="258" r:id="rId7"/>
    <p:sldId id="266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64815" autoAdjust="0"/>
  </p:normalViewPr>
  <p:slideViewPr>
    <p:cSldViewPr snapToGrid="0" snapToObjects="1">
      <p:cViewPr varScale="1">
        <p:scale>
          <a:sx n="65" d="100"/>
          <a:sy n="65" d="100"/>
        </p:scale>
        <p:origin x="-54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FADCD-07A5-D14A-906D-8A65F4E14E15}" type="datetimeFigureOut">
              <a:rPr lang="en-US" smtClean="0"/>
              <a:pPr/>
              <a:t>1/31/11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F2E7C-3183-2642-A5EF-F2137F207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FADCD-07A5-D14A-906D-8A65F4E14E15}" type="datetimeFigureOut">
              <a:rPr lang="en-US" smtClean="0"/>
              <a:pPr/>
              <a:t>1/31/11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F2E7C-3183-2642-A5EF-F2137F207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FADCD-07A5-D14A-906D-8A65F4E14E15}" type="datetimeFigureOut">
              <a:rPr lang="en-US" smtClean="0"/>
              <a:pPr/>
              <a:t>1/31/11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F2E7C-3183-2642-A5EF-F2137F207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FADCD-07A5-D14A-906D-8A65F4E14E15}" type="datetimeFigureOut">
              <a:rPr lang="en-US" smtClean="0"/>
              <a:pPr/>
              <a:t>1/31/11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F2E7C-3183-2642-A5EF-F2137F207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FADCD-07A5-D14A-906D-8A65F4E14E15}" type="datetimeFigureOut">
              <a:rPr lang="en-US" smtClean="0"/>
              <a:pPr/>
              <a:t>1/31/11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F2E7C-3183-2642-A5EF-F2137F207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FADCD-07A5-D14A-906D-8A65F4E14E15}" type="datetimeFigureOut">
              <a:rPr lang="en-US" smtClean="0"/>
              <a:pPr/>
              <a:t>1/31/11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F2E7C-3183-2642-A5EF-F2137F207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FADCD-07A5-D14A-906D-8A65F4E14E15}" type="datetimeFigureOut">
              <a:rPr lang="en-US" smtClean="0"/>
              <a:pPr/>
              <a:t>1/31/11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F2E7C-3183-2642-A5EF-F2137F207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FADCD-07A5-D14A-906D-8A65F4E14E15}" type="datetimeFigureOut">
              <a:rPr lang="en-US" smtClean="0"/>
              <a:pPr/>
              <a:t>1/31/11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F2E7C-3183-2642-A5EF-F2137F207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FADCD-07A5-D14A-906D-8A65F4E14E15}" type="datetimeFigureOut">
              <a:rPr lang="en-US" smtClean="0"/>
              <a:pPr/>
              <a:t>1/31/11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F2E7C-3183-2642-A5EF-F2137F207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FADCD-07A5-D14A-906D-8A65F4E14E15}" type="datetimeFigureOut">
              <a:rPr lang="en-US" smtClean="0"/>
              <a:pPr/>
              <a:t>1/31/11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F2E7C-3183-2642-A5EF-F2137F207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FADCD-07A5-D14A-906D-8A65F4E14E15}" type="datetimeFigureOut">
              <a:rPr lang="en-US" smtClean="0"/>
              <a:pPr/>
              <a:t>1/31/11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F2E7C-3183-2642-A5EF-F2137F207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DFADCD-07A5-D14A-906D-8A65F4E14E15}" type="datetimeFigureOut">
              <a:rPr lang="en-US" smtClean="0"/>
              <a:pPr/>
              <a:t>1/31/11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6F2E7C-3183-2642-A5EF-F2137F207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I Have Animals</a:t>
            </a:r>
            <a:br>
              <a:rPr lang="en-US" dirty="0" smtClean="0"/>
            </a:br>
            <a:r>
              <a:rPr lang="en-US" dirty="0" smtClean="0"/>
              <a:t>Chant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Irregular plurals</a:t>
            </a:r>
          </a:p>
          <a:p>
            <a:r>
              <a:rPr lang="en-US" dirty="0" smtClean="0"/>
              <a:t>From EL songbook Intermediate level</a:t>
            </a:r>
          </a:p>
          <a:p>
            <a:r>
              <a:rPr lang="en-US" dirty="0" err="1" smtClean="0"/>
              <a:t>Ppt</a:t>
            </a:r>
            <a:r>
              <a:rPr lang="en-US" dirty="0" smtClean="0"/>
              <a:t> by Katy Salgado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</a:t>
            </a:r>
            <a:r>
              <a:rPr lang="en-US" dirty="0" smtClean="0"/>
              <a:t>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 have a mouse.  Nibble!</a:t>
            </a:r>
          </a:p>
          <a:p>
            <a:pPr>
              <a:buNone/>
            </a:pPr>
            <a:r>
              <a:rPr lang="en-US" dirty="0" smtClean="0"/>
              <a:t>I have a mouse . Nibble!</a:t>
            </a:r>
          </a:p>
          <a:p>
            <a:pPr>
              <a:buNone/>
            </a:pPr>
            <a:r>
              <a:rPr lang="en-US" dirty="0" smtClean="0"/>
              <a:t>I like my mouse.  Now I want another mouse 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 have two mice.  Nibble!  Nibble!</a:t>
            </a:r>
          </a:p>
          <a:p>
            <a:pPr>
              <a:buNone/>
            </a:pPr>
            <a:r>
              <a:rPr lang="en-US" dirty="0" smtClean="0"/>
              <a:t>I have two mice.  Nibble!  Nibble! </a:t>
            </a:r>
          </a:p>
          <a:p>
            <a:pPr>
              <a:buNone/>
            </a:pPr>
            <a:r>
              <a:rPr lang="en-US" dirty="0" smtClean="0"/>
              <a:t>I like my mice now I want a fish.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0396" y="609600"/>
            <a:ext cx="2645004" cy="1981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0396" y="3908426"/>
            <a:ext cx="2489724" cy="22177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 have a  fish. Swim!</a:t>
            </a:r>
          </a:p>
          <a:p>
            <a:pPr>
              <a:buNone/>
            </a:pPr>
            <a:r>
              <a:rPr lang="en-US" dirty="0" smtClean="0"/>
              <a:t>I have a  fish. Swim!</a:t>
            </a:r>
          </a:p>
          <a:p>
            <a:pPr>
              <a:buNone/>
            </a:pPr>
            <a:r>
              <a:rPr lang="en-US" dirty="0" smtClean="0"/>
              <a:t>I like my  fish.  Now I want another  fish.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 have two  fish. Swim! Swim!</a:t>
            </a:r>
          </a:p>
          <a:p>
            <a:pPr>
              <a:buNone/>
            </a:pPr>
            <a:r>
              <a:rPr lang="en-US" dirty="0" smtClean="0"/>
              <a:t>I have two  fish. Swim! Swim!</a:t>
            </a:r>
          </a:p>
          <a:p>
            <a:pPr>
              <a:buNone/>
            </a:pPr>
            <a:r>
              <a:rPr lang="en-US" dirty="0" smtClean="0"/>
              <a:t>I like my fish now I want a deer.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7250" y="3429000"/>
            <a:ext cx="2749550" cy="1863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7250" y="323850"/>
            <a:ext cx="2749550" cy="22018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</a:t>
            </a:r>
            <a:r>
              <a:rPr lang="en-US" dirty="0" smtClean="0"/>
              <a:t>eer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 have a deer. Leap!</a:t>
            </a:r>
          </a:p>
          <a:p>
            <a:pPr>
              <a:buNone/>
            </a:pPr>
            <a:r>
              <a:rPr lang="en-US" dirty="0" smtClean="0"/>
              <a:t>I have a deer. Leap!</a:t>
            </a:r>
          </a:p>
          <a:p>
            <a:pPr>
              <a:buNone/>
            </a:pPr>
            <a:r>
              <a:rPr lang="en-US" dirty="0" smtClean="0"/>
              <a:t>I like my deer.  Now I want another deer.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 have two deer. Leap!  Leap!</a:t>
            </a:r>
          </a:p>
          <a:p>
            <a:pPr>
              <a:buNone/>
            </a:pPr>
            <a:r>
              <a:rPr lang="en-US" dirty="0" smtClean="0"/>
              <a:t>I have two deer. Leap! Leap!</a:t>
            </a:r>
          </a:p>
          <a:p>
            <a:pPr>
              <a:buNone/>
            </a:pPr>
            <a:r>
              <a:rPr lang="en-US" dirty="0" smtClean="0"/>
              <a:t>I like my deer now I want a goose.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5000" y="404075"/>
            <a:ext cx="1701800" cy="25573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9866" y="3429000"/>
            <a:ext cx="2634133" cy="2063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Geese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 have a goose. Honk!</a:t>
            </a:r>
          </a:p>
          <a:p>
            <a:pPr>
              <a:buNone/>
            </a:pPr>
            <a:r>
              <a:rPr lang="en-US" dirty="0" smtClean="0"/>
              <a:t>I have a goose. Honk!!</a:t>
            </a:r>
          </a:p>
          <a:p>
            <a:pPr>
              <a:buNone/>
            </a:pPr>
            <a:r>
              <a:rPr lang="en-US" dirty="0" smtClean="0"/>
              <a:t>I like my goose.  Now I want another goose 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 have two geese.  Honk! Honk!</a:t>
            </a:r>
          </a:p>
          <a:p>
            <a:pPr>
              <a:buNone/>
            </a:pPr>
            <a:r>
              <a:rPr lang="en-US" dirty="0" smtClean="0"/>
              <a:t>I have two geese.  Honk! Honk!</a:t>
            </a:r>
          </a:p>
          <a:p>
            <a:pPr>
              <a:buNone/>
            </a:pPr>
            <a:r>
              <a:rPr lang="en-US" dirty="0" smtClean="0"/>
              <a:t>I like my geese now I want </a:t>
            </a:r>
            <a:r>
              <a:rPr lang="en-US" smtClean="0"/>
              <a:t>a sheep.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5360" y="274638"/>
            <a:ext cx="2631440" cy="2667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5435" y="4222749"/>
            <a:ext cx="2451365" cy="19034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Sheep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I have a sheep. Baa!</a:t>
            </a:r>
          </a:p>
          <a:p>
            <a:pPr>
              <a:buNone/>
            </a:pPr>
            <a:r>
              <a:rPr lang="en-US" dirty="0" smtClean="0"/>
              <a:t>I have a sheep. Baa!</a:t>
            </a:r>
          </a:p>
          <a:p>
            <a:pPr>
              <a:buNone/>
            </a:pPr>
            <a:r>
              <a:rPr lang="en-US" dirty="0" smtClean="0"/>
              <a:t>I like my sheep.  Now I want another sheep 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 have two sheep. Baa! Baa!</a:t>
            </a:r>
          </a:p>
          <a:p>
            <a:pPr>
              <a:buNone/>
            </a:pPr>
            <a:r>
              <a:rPr lang="en-US" dirty="0" smtClean="0"/>
              <a:t>I have two sheep. Baa! Baa! </a:t>
            </a:r>
          </a:p>
          <a:p>
            <a:pPr>
              <a:buNone/>
            </a:pPr>
            <a:r>
              <a:rPr lang="en-US" dirty="0" smtClean="0"/>
              <a:t>I like my sheep now I want an ox.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86166" y="2986596"/>
            <a:ext cx="1846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0832" y="3429000"/>
            <a:ext cx="2449318" cy="183424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2300" y="274638"/>
            <a:ext cx="1847850" cy="24323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Oxen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I have an ox. Pull!</a:t>
            </a:r>
          </a:p>
          <a:p>
            <a:pPr>
              <a:buNone/>
            </a:pPr>
            <a:r>
              <a:rPr lang="en-US" dirty="0" smtClean="0"/>
              <a:t>I have a ox. Pull!</a:t>
            </a:r>
          </a:p>
          <a:p>
            <a:pPr>
              <a:buNone/>
            </a:pPr>
            <a:r>
              <a:rPr lang="en-US" dirty="0" smtClean="0"/>
              <a:t>I like my ox.  Now I want another ox 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 have two oxen. Pull! Pull!</a:t>
            </a:r>
          </a:p>
          <a:p>
            <a:pPr>
              <a:buNone/>
            </a:pPr>
            <a:r>
              <a:rPr lang="en-US" dirty="0" smtClean="0"/>
              <a:t>I have two oxen. Pull! Pull!</a:t>
            </a:r>
          </a:p>
          <a:p>
            <a:pPr>
              <a:buNone/>
            </a:pPr>
            <a:r>
              <a:rPr lang="en-US" dirty="0" smtClean="0"/>
              <a:t>I like my oxen now I want to rest.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86166" y="2986596"/>
            <a:ext cx="1846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1801" y="561975"/>
            <a:ext cx="3174999" cy="207644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4900" y="3909926"/>
            <a:ext cx="2501900" cy="18740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1475</TotalTime>
  <Words>342</Words>
  <Application>Microsoft Macintosh PowerPoint</Application>
  <PresentationFormat>On-screen Show (4:3)</PresentationFormat>
  <Paragraphs>54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 I Have Animals Chant</vt:lpstr>
      <vt:lpstr>Mice</vt:lpstr>
      <vt:lpstr>Fish</vt:lpstr>
      <vt:lpstr>Deer</vt:lpstr>
      <vt:lpstr>Geese</vt:lpstr>
      <vt:lpstr>Sheep</vt:lpstr>
      <vt:lpstr>Oxen</vt:lpstr>
    </vt:vector>
  </TitlesOfParts>
  <Company>San Diego Unified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I Have Animals Chant</dc:title>
  <dc:creator>City School</dc:creator>
  <cp:lastModifiedBy>City School</cp:lastModifiedBy>
  <cp:revision>17</cp:revision>
  <dcterms:created xsi:type="dcterms:W3CDTF">2011-01-31T20:00:36Z</dcterms:created>
  <dcterms:modified xsi:type="dcterms:W3CDTF">2011-01-31T20:03:42Z</dcterms:modified>
</cp:coreProperties>
</file>